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316" r:id="rId9"/>
    <p:sldId id="317" r:id="rId10"/>
    <p:sldId id="267" r:id="rId11"/>
    <p:sldId id="268" r:id="rId12"/>
    <p:sldId id="269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4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28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28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1.bin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896" y="157690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CLGSI: a multimodal sentiment analysis framework based on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contrastive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learning guided by sentiment intensity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NAACL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.2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93340" y="2901950"/>
            <a:ext cx="7005955" cy="1395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371600"/>
            <a:ext cx="6011545" cy="5339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371600"/>
            <a:ext cx="4798060" cy="25260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2209800"/>
            <a:ext cx="4869180" cy="29292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021455"/>
            <a:ext cx="5043805" cy="2707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3655" y="2057400"/>
            <a:ext cx="9584690" cy="3743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(1)Most of existing methods based on contrastive learning lacks more detailed learning of the distribution of sample pairs with different sentiment intensity differences.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A: {y1=-0.4, y2=+1} and B: {y1=-0.4,y3=+0.6}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(2)Limited research has been conducted on the fusion of each modality representation obtained.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066800"/>
            <a:ext cx="10421620" cy="5605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930" y="1371600"/>
            <a:ext cx="7088505" cy="26917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959225"/>
            <a:ext cx="6180455" cy="2777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800600"/>
            <a:ext cx="4741545" cy="6184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572260"/>
            <a:ext cx="6180455" cy="27774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458200" y="4876800"/>
            <a:ext cx="738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(1)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25" y="1336040"/>
            <a:ext cx="5929630" cy="39903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752600"/>
            <a:ext cx="3836035" cy="5689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439400" y="17526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(2)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155" y="2438400"/>
            <a:ext cx="4324985" cy="7537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899140" y="2615565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(3)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3394075"/>
            <a:ext cx="3896360" cy="7740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2115" y="4373880"/>
            <a:ext cx="3949065" cy="76644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820400" y="35814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(4)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899140" y="44958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(5)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25" y="1336040"/>
            <a:ext cx="5929630" cy="39903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676400"/>
            <a:ext cx="3912235" cy="1146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2515" y="2823210"/>
            <a:ext cx="3271520" cy="3479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05" y="3505200"/>
            <a:ext cx="4010660" cy="12122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4876800"/>
            <a:ext cx="2759710" cy="114808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901680" y="22860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(6)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24235" y="3912235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(7)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01200" y="51816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(8)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752600"/>
            <a:ext cx="5501005" cy="370205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1017885" y="21209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(9)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029460"/>
            <a:ext cx="5075555" cy="4902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2667000"/>
            <a:ext cx="3295650" cy="10255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448800" y="337947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(10)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3025" y="3684270"/>
            <a:ext cx="2949575" cy="484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2050" y="4419600"/>
            <a:ext cx="2699385" cy="8978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5410200"/>
            <a:ext cx="2671445" cy="53213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067800" y="4648200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(11)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67800" y="5476875"/>
            <a:ext cx="73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(12)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05283" y="1711325"/>
          <a:ext cx="2028825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3" imgW="1459865" imgH="228600" progId="Equation.KSEE3">
                  <p:embed/>
                </p:oleObj>
              </mc:Choice>
              <mc:Fallback>
                <p:oleObj name="" r:id="rId13" imgW="14598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5283" y="1711325"/>
                        <a:ext cx="2028825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447800"/>
            <a:ext cx="9815830" cy="51066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WPS 演示</Application>
  <PresentationFormat>On-screen Show (4:3)</PresentationFormat>
  <Paragraphs>191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Equation.KSEE3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63</cp:revision>
  <dcterms:created xsi:type="dcterms:W3CDTF">2023-09-17T03:47:00Z</dcterms:created>
  <dcterms:modified xsi:type="dcterms:W3CDTF">2024-06-02T09:45:01Z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2023-09-21T16:00:00Z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2052-12.1.0.16929</vt:lpwstr>
  </property>
</Properties>
</file>